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316" r:id="rId5"/>
    <p:sldId id="329" r:id="rId6"/>
    <p:sldId id="330" r:id="rId7"/>
    <p:sldId id="332" r:id="rId8"/>
    <p:sldId id="333" r:id="rId9"/>
    <p:sldId id="334" r:id="rId10"/>
    <p:sldId id="335" r:id="rId11"/>
    <p:sldId id="336" r:id="rId12"/>
    <p:sldId id="339" r:id="rId13"/>
    <p:sldId id="345" r:id="rId14"/>
    <p:sldId id="342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jw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9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tags" Target="../tags/tag6.xml"/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1.jpeg"/><Relationship Id="rId10" Type="http://schemas.openxmlformats.org/officeDocument/2006/relationships/notesSlide" Target="../notesSlides/notesSlide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6.png"/><Relationship Id="rId7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tags" Target="../tags/tag14.xml"/><Relationship Id="rId4" Type="http://schemas.openxmlformats.org/officeDocument/2006/relationships/image" Target="../media/image14.png"/><Relationship Id="rId3" Type="http://schemas.openxmlformats.org/officeDocument/2006/relationships/tags" Target="../tags/tag13.xml"/><Relationship Id="rId2" Type="http://schemas.openxmlformats.org/officeDocument/2006/relationships/image" Target="../media/image1.jpeg"/><Relationship Id="rId10" Type="http://schemas.openxmlformats.org/officeDocument/2006/relationships/notesSlide" Target="../notesSlides/notesSlide9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EDF5FD">
                <a:lumMod val="4000"/>
                <a:alpha val="14000"/>
                <a:lumOff val="96000"/>
              </a:srgbClr>
            </a:gs>
            <a:gs pos="100000">
              <a:srgbClr val="034373">
                <a:alpha val="53000"/>
                <a:lumMod val="55000"/>
                <a:lumOff val="45000"/>
              </a:srgb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1043305" y="1270635"/>
            <a:ext cx="10106025" cy="37693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>
              <a:lnSpc>
                <a:spcPct val="110000"/>
              </a:lnSpc>
            </a:pPr>
            <a:r>
              <a:rPr lang="zh-CN" altLang="en-US" sz="8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pitchFamily="49" charset="-122"/>
                <a:sym typeface="+mn-ea"/>
              </a:rPr>
              <a:t>2022</a:t>
            </a:r>
            <a:r>
              <a:rPr lang="zh-CN" altLang="en-US" sz="8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年度公务员体检</a:t>
            </a:r>
            <a:endParaRPr lang="zh-CN" altLang="en-US" sz="8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ctr">
              <a:lnSpc>
                <a:spcPct val="110000"/>
              </a:lnSpc>
            </a:pPr>
            <a:r>
              <a:rPr lang="zh-CN" altLang="en-US" sz="8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网上预约操作流程</a:t>
            </a:r>
            <a:endParaRPr lang="zh-CN" altLang="en-US" sz="8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3890" b="3890"/>
          <a:stretch>
            <a:fillRect/>
          </a:stretch>
        </p:blipFill>
        <p:spPr>
          <a:xfrm>
            <a:off x="241057" y="-265"/>
            <a:ext cx="3343273" cy="171437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80" h="6480">
                <a:moveTo>
                  <a:pt x="0" y="0"/>
                </a:moveTo>
                <a:lnTo>
                  <a:pt x="17280" y="0"/>
                </a:lnTo>
                <a:lnTo>
                  <a:pt x="1728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文本框 2"/>
          <p:cNvSpPr txBox="1"/>
          <p:nvPr/>
        </p:nvSpPr>
        <p:spPr>
          <a:xfrm>
            <a:off x="4058285" y="5161280"/>
            <a:ext cx="3654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/>
              <a:t>河南省</a:t>
            </a:r>
            <a:r>
              <a:rPr lang="zh-CN" altLang="en-US" sz="2400"/>
              <a:t>医疗保障服务中心</a:t>
            </a:r>
            <a:endParaRPr lang="zh-CN" altLang="en-US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EDF5FD">
                <a:lumMod val="4000"/>
                <a:alpha val="14000"/>
                <a:lumOff val="96000"/>
              </a:srgbClr>
            </a:gs>
            <a:gs pos="100000">
              <a:srgbClr val="034373">
                <a:alpha val="53000"/>
                <a:lumMod val="55000"/>
                <a:lumOff val="45000"/>
              </a:srgb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3890" b="3890"/>
          <a:stretch>
            <a:fillRect/>
          </a:stretch>
        </p:blipFill>
        <p:spPr>
          <a:xfrm>
            <a:off x="241057" y="-265"/>
            <a:ext cx="3343273" cy="171437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80" h="6480">
                <a:moveTo>
                  <a:pt x="0" y="0"/>
                </a:moveTo>
                <a:lnTo>
                  <a:pt x="17280" y="0"/>
                </a:lnTo>
                <a:lnTo>
                  <a:pt x="1728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圆角矩形 7"/>
          <p:cNvSpPr/>
          <p:nvPr/>
        </p:nvSpPr>
        <p:spPr>
          <a:xfrm>
            <a:off x="499745" y="1612265"/>
            <a:ext cx="7647940" cy="4540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sym typeface="+mn-ea"/>
              </a:rPr>
              <a:t>第八步：填写预约人联系电话，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确认无误后点击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保存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流程图: 可选过程 6"/>
          <p:cNvSpPr/>
          <p:nvPr/>
        </p:nvSpPr>
        <p:spPr>
          <a:xfrm>
            <a:off x="3584575" y="403860"/>
            <a:ext cx="7347585" cy="111696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网上预约操作流程图</a:t>
            </a:r>
            <a:endParaRPr lang="zh-CN" altLang="en-US" sz="6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150" y="2089150"/>
            <a:ext cx="5499735" cy="47542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EDF5FD">
                <a:lumMod val="4000"/>
                <a:alpha val="14000"/>
                <a:lumOff val="96000"/>
              </a:srgbClr>
            </a:gs>
            <a:gs pos="100000">
              <a:srgbClr val="034373">
                <a:alpha val="53000"/>
                <a:lumMod val="55000"/>
                <a:lumOff val="45000"/>
              </a:srgb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3890" b="3890"/>
          <a:stretch>
            <a:fillRect/>
          </a:stretch>
        </p:blipFill>
        <p:spPr>
          <a:xfrm>
            <a:off x="241057" y="-265"/>
            <a:ext cx="3343273" cy="171437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80" h="6480">
                <a:moveTo>
                  <a:pt x="0" y="0"/>
                </a:moveTo>
                <a:lnTo>
                  <a:pt x="17280" y="0"/>
                </a:lnTo>
                <a:lnTo>
                  <a:pt x="1728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圆角矩形 7"/>
          <p:cNvSpPr/>
          <p:nvPr/>
        </p:nvSpPr>
        <p:spPr>
          <a:xfrm>
            <a:off x="633730" y="1762760"/>
            <a:ext cx="7825105" cy="4540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sym typeface="+mn-ea"/>
              </a:rPr>
              <a:t>第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一步：</a:t>
            </a:r>
            <a:r>
              <a:rPr lang="zh-CN" sz="2400">
                <a:solidFill>
                  <a:schemeClr val="tx1"/>
                </a:solidFill>
                <a:sym typeface="+mn-ea"/>
              </a:rPr>
              <a:t>在小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程序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办理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页面，选择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公务员体检预约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”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" y="2216785"/>
            <a:ext cx="5403850" cy="43230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755" y="2231390"/>
            <a:ext cx="4970145" cy="4432300"/>
          </a:xfrm>
          <a:prstGeom prst="rect">
            <a:avLst/>
          </a:prstGeom>
        </p:spPr>
      </p:pic>
      <p:sp>
        <p:nvSpPr>
          <p:cNvPr id="7" name="流程图: 可选过程 6"/>
          <p:cNvSpPr/>
          <p:nvPr/>
        </p:nvSpPr>
        <p:spPr>
          <a:xfrm>
            <a:off x="3584575" y="403860"/>
            <a:ext cx="7347585" cy="111696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网上预约操作流程图</a:t>
            </a:r>
            <a:endParaRPr lang="zh-CN" altLang="en-US" sz="6000"/>
          </a:p>
        </p:txBody>
      </p:sp>
      <p:sp>
        <p:nvSpPr>
          <p:cNvPr id="2" name="流程图: 可选过程 1"/>
          <p:cNvSpPr/>
          <p:nvPr/>
        </p:nvSpPr>
        <p:spPr>
          <a:xfrm>
            <a:off x="3298190" y="403860"/>
            <a:ext cx="8237220" cy="111696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网上取消预约操作流程图</a:t>
            </a:r>
            <a:endParaRPr lang="zh-CN" altLang="en-US" sz="5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EDF5FD">
                <a:lumMod val="4000"/>
                <a:alpha val="14000"/>
                <a:lumOff val="96000"/>
              </a:srgbClr>
            </a:gs>
            <a:gs pos="100000">
              <a:srgbClr val="034373">
                <a:alpha val="53000"/>
                <a:lumMod val="55000"/>
                <a:lumOff val="45000"/>
              </a:srgb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3890" b="3890"/>
          <a:stretch>
            <a:fillRect/>
          </a:stretch>
        </p:blipFill>
        <p:spPr>
          <a:xfrm>
            <a:off x="241057" y="-265"/>
            <a:ext cx="3343273" cy="171437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80" h="6480">
                <a:moveTo>
                  <a:pt x="0" y="0"/>
                </a:moveTo>
                <a:lnTo>
                  <a:pt x="17280" y="0"/>
                </a:lnTo>
                <a:lnTo>
                  <a:pt x="1728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流程图: 可选过程 1"/>
          <p:cNvSpPr/>
          <p:nvPr/>
        </p:nvSpPr>
        <p:spPr>
          <a:xfrm>
            <a:off x="3298190" y="403860"/>
            <a:ext cx="8237220" cy="111696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网上取消预约操作流程图</a:t>
            </a:r>
            <a:endParaRPr lang="zh-CN" altLang="en-US" sz="5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75" y="2028825"/>
            <a:ext cx="4171315" cy="48291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46605" y="6435090"/>
            <a:ext cx="1643380" cy="4229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取消预约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24220" y="5917565"/>
            <a:ext cx="5491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取消预约成功后，如需重新预约，按前边预约流程重新填写提交即可。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570" y="2103755"/>
            <a:ext cx="4097655" cy="381381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663575" y="1585595"/>
            <a:ext cx="5674995" cy="4540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sym typeface="+mn-ea"/>
              </a:rPr>
              <a:t>第二步：</a:t>
            </a:r>
            <a:r>
              <a:rPr lang="zh-CN" sz="2400">
                <a:solidFill>
                  <a:schemeClr val="tx1"/>
                </a:solidFill>
                <a:sym typeface="+mn-ea"/>
              </a:rPr>
              <a:t>查看预约信息，点击取消</a:t>
            </a:r>
            <a:r>
              <a:rPr lang="zh-CN" sz="2400">
                <a:solidFill>
                  <a:schemeClr val="tx1"/>
                </a:solidFill>
                <a:sym typeface="+mn-ea"/>
              </a:rPr>
              <a:t>预约</a:t>
            </a:r>
            <a:endParaRPr lang="zh-CN" sz="240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EDF5FD">
                <a:lumMod val="4000"/>
                <a:alpha val="14000"/>
                <a:lumOff val="96000"/>
              </a:srgbClr>
            </a:gs>
            <a:gs pos="100000">
              <a:srgbClr val="034373">
                <a:alpha val="53000"/>
                <a:lumMod val="55000"/>
                <a:lumOff val="45000"/>
              </a:srgb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3890" b="3890"/>
          <a:stretch>
            <a:fillRect/>
          </a:stretch>
        </p:blipFill>
        <p:spPr>
          <a:xfrm>
            <a:off x="241057" y="-265"/>
            <a:ext cx="3343273" cy="171437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80" h="6480">
                <a:moveTo>
                  <a:pt x="0" y="0"/>
                </a:moveTo>
                <a:lnTo>
                  <a:pt x="17280" y="0"/>
                </a:lnTo>
                <a:lnTo>
                  <a:pt x="1728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0" name="文本框 99"/>
          <p:cNvSpPr txBox="1"/>
          <p:nvPr/>
        </p:nvSpPr>
        <p:spPr>
          <a:xfrm>
            <a:off x="1210310" y="2199640"/>
            <a:ext cx="1018032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 b="0">
                <a:cs typeface="仿宋_GB2312" charset="0"/>
              </a:rPr>
              <a:t>1</a:t>
            </a:r>
            <a:r>
              <a:rPr lang="zh-CN" altLang="en-US" sz="4000" b="0">
                <a:cs typeface="仿宋_GB2312" charset="0"/>
              </a:rPr>
              <a:t>、</a:t>
            </a:r>
            <a:r>
              <a:rPr lang="zh-CN" sz="40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参检人员可通过“河南省医疗保障服务中心”微信小程序/“河南医保”支付宝小程序进行体检预约、选定医院、选择项目等。</a:t>
            </a:r>
            <a:endParaRPr lang="zh-CN" sz="4000" b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zh-CN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未去体检前可以自行撤销后再次预约</a:t>
            </a:r>
            <a:r>
              <a:rPr lang="zh-CN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3979545" y="537210"/>
            <a:ext cx="5175250" cy="104076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网上预约流程</a:t>
            </a:r>
            <a:endParaRPr lang="zh-CN" altLang="en-US" sz="6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EDF5FD">
                <a:lumMod val="4000"/>
                <a:alpha val="14000"/>
                <a:lumOff val="96000"/>
              </a:srgbClr>
            </a:gs>
            <a:gs pos="100000">
              <a:srgbClr val="034373">
                <a:alpha val="53000"/>
                <a:lumMod val="55000"/>
                <a:lumOff val="45000"/>
              </a:srgb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38860" y="2415540"/>
            <a:ext cx="5141595" cy="37738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3890" b="3890"/>
          <a:stretch>
            <a:fillRect/>
          </a:stretch>
        </p:blipFill>
        <p:spPr>
          <a:xfrm>
            <a:off x="241057" y="-265"/>
            <a:ext cx="3343273" cy="171437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80" h="6480">
                <a:moveTo>
                  <a:pt x="0" y="0"/>
                </a:moveTo>
                <a:lnTo>
                  <a:pt x="17280" y="0"/>
                </a:lnTo>
                <a:lnTo>
                  <a:pt x="1728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文本框 9"/>
          <p:cNvSpPr txBox="1"/>
          <p:nvPr/>
        </p:nvSpPr>
        <p:spPr>
          <a:xfrm>
            <a:off x="7040245" y="5035550"/>
            <a:ext cx="436245" cy="10147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方式二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74115" y="5035550"/>
            <a:ext cx="436245" cy="10147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方式一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33730" y="1762760"/>
            <a:ext cx="10486390" cy="6038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sym typeface="+mn-ea"/>
              </a:rPr>
              <a:t>第一步：进入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河南省医疗保障服务中心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公众号或支付宝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河南医保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小程序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流程图: 可选过程 6"/>
          <p:cNvSpPr/>
          <p:nvPr/>
        </p:nvSpPr>
        <p:spPr>
          <a:xfrm>
            <a:off x="3584575" y="298450"/>
            <a:ext cx="7347585" cy="111696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网上预约操作流程图</a:t>
            </a:r>
            <a:endParaRPr lang="zh-CN" altLang="en-US" sz="6000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05685" y="2524760"/>
            <a:ext cx="2607945" cy="25107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87830" y="4926330"/>
            <a:ext cx="4191000" cy="112395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769735" y="2366645"/>
            <a:ext cx="4582795" cy="3834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7805" y="2524760"/>
            <a:ext cx="2722880" cy="24688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2850" y="5304790"/>
            <a:ext cx="3719830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EDF5FD">
                <a:lumMod val="4000"/>
                <a:alpha val="14000"/>
                <a:lumOff val="96000"/>
              </a:srgbClr>
            </a:gs>
            <a:gs pos="100000">
              <a:srgbClr val="034373">
                <a:alpha val="53000"/>
                <a:lumMod val="55000"/>
                <a:lumOff val="45000"/>
              </a:srgb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3890" b="3890"/>
          <a:stretch>
            <a:fillRect/>
          </a:stretch>
        </p:blipFill>
        <p:spPr>
          <a:xfrm>
            <a:off x="241057" y="-265"/>
            <a:ext cx="3343273" cy="171437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80" h="6480">
                <a:moveTo>
                  <a:pt x="0" y="0"/>
                </a:moveTo>
                <a:lnTo>
                  <a:pt x="17280" y="0"/>
                </a:lnTo>
                <a:lnTo>
                  <a:pt x="1728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圆角矩形 7"/>
          <p:cNvSpPr/>
          <p:nvPr/>
        </p:nvSpPr>
        <p:spPr>
          <a:xfrm>
            <a:off x="633730" y="1762760"/>
            <a:ext cx="7765415" cy="6038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sym typeface="+mn-ea"/>
              </a:rPr>
              <a:t>第二步：进入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河南医保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”</a:t>
            </a:r>
            <a:r>
              <a:rPr lang="zh-CN" sz="2400">
                <a:solidFill>
                  <a:schemeClr val="tx1"/>
                </a:solidFill>
                <a:sym typeface="+mn-ea"/>
              </a:rPr>
              <a:t>小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程序服务大厅，选择我要办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120" y="2416175"/>
            <a:ext cx="6036310" cy="4270375"/>
          </a:xfrm>
          <a:prstGeom prst="rect">
            <a:avLst/>
          </a:prstGeom>
        </p:spPr>
      </p:pic>
      <p:sp>
        <p:nvSpPr>
          <p:cNvPr id="7" name="流程图: 可选过程 6"/>
          <p:cNvSpPr/>
          <p:nvPr/>
        </p:nvSpPr>
        <p:spPr>
          <a:xfrm>
            <a:off x="3584575" y="403860"/>
            <a:ext cx="7347585" cy="111696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网上预约操作流程图</a:t>
            </a:r>
            <a:endParaRPr lang="zh-CN" altLang="en-US"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EDF5FD">
                <a:lumMod val="4000"/>
                <a:alpha val="14000"/>
                <a:lumOff val="96000"/>
              </a:srgbClr>
            </a:gs>
            <a:gs pos="100000">
              <a:srgbClr val="034373">
                <a:alpha val="53000"/>
                <a:lumMod val="55000"/>
                <a:lumOff val="45000"/>
              </a:srgb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3890" b="3890"/>
          <a:stretch>
            <a:fillRect/>
          </a:stretch>
        </p:blipFill>
        <p:spPr>
          <a:xfrm>
            <a:off x="241057" y="-265"/>
            <a:ext cx="3343273" cy="171437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80" h="6480">
                <a:moveTo>
                  <a:pt x="0" y="0"/>
                </a:moveTo>
                <a:lnTo>
                  <a:pt x="17280" y="0"/>
                </a:lnTo>
                <a:lnTo>
                  <a:pt x="1728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圆角矩形 7"/>
          <p:cNvSpPr/>
          <p:nvPr/>
        </p:nvSpPr>
        <p:spPr>
          <a:xfrm>
            <a:off x="633730" y="1762760"/>
            <a:ext cx="7825105" cy="4540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sym typeface="+mn-ea"/>
              </a:rPr>
              <a:t>第三步：</a:t>
            </a:r>
            <a:r>
              <a:rPr lang="zh-CN" sz="2400">
                <a:solidFill>
                  <a:schemeClr val="tx1"/>
                </a:solidFill>
                <a:sym typeface="+mn-ea"/>
              </a:rPr>
              <a:t>在小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程序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办理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页面，选择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公务员体检预约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”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" y="2216785"/>
            <a:ext cx="5403850" cy="43230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755" y="2231390"/>
            <a:ext cx="4970145" cy="4432300"/>
          </a:xfrm>
          <a:prstGeom prst="rect">
            <a:avLst/>
          </a:prstGeom>
        </p:spPr>
      </p:pic>
      <p:sp>
        <p:nvSpPr>
          <p:cNvPr id="7" name="流程图: 可选过程 6"/>
          <p:cNvSpPr/>
          <p:nvPr/>
        </p:nvSpPr>
        <p:spPr>
          <a:xfrm>
            <a:off x="3584575" y="403860"/>
            <a:ext cx="7347585" cy="111696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网上预约操作流程图</a:t>
            </a:r>
            <a:endParaRPr lang="zh-CN" altLang="en-US" sz="6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EDF5FD">
                <a:lumMod val="4000"/>
                <a:alpha val="14000"/>
                <a:lumOff val="96000"/>
              </a:srgbClr>
            </a:gs>
            <a:gs pos="100000">
              <a:srgbClr val="034373">
                <a:alpha val="53000"/>
                <a:lumMod val="55000"/>
                <a:lumOff val="45000"/>
              </a:srgb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3890" b="3890"/>
          <a:stretch>
            <a:fillRect/>
          </a:stretch>
        </p:blipFill>
        <p:spPr>
          <a:xfrm>
            <a:off x="241057" y="-265"/>
            <a:ext cx="3343273" cy="171437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80" h="6480">
                <a:moveTo>
                  <a:pt x="0" y="0"/>
                </a:moveTo>
                <a:lnTo>
                  <a:pt x="17280" y="0"/>
                </a:lnTo>
                <a:lnTo>
                  <a:pt x="1728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圆角矩形 7"/>
          <p:cNvSpPr/>
          <p:nvPr/>
        </p:nvSpPr>
        <p:spPr>
          <a:xfrm>
            <a:off x="633730" y="1762760"/>
            <a:ext cx="4731385" cy="4540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sym typeface="+mn-ea"/>
              </a:rPr>
              <a:t>第四步：点击进入体检预约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575" y="2266315"/>
            <a:ext cx="5115560" cy="4410075"/>
          </a:xfrm>
          <a:prstGeom prst="rect">
            <a:avLst/>
          </a:prstGeom>
        </p:spPr>
      </p:pic>
      <p:sp>
        <p:nvSpPr>
          <p:cNvPr id="7" name="流程图: 可选过程 6"/>
          <p:cNvSpPr/>
          <p:nvPr/>
        </p:nvSpPr>
        <p:spPr>
          <a:xfrm>
            <a:off x="3584575" y="403860"/>
            <a:ext cx="7347585" cy="111696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网上预约操作流程图</a:t>
            </a:r>
            <a:endParaRPr lang="zh-CN" altLang="en-US" sz="6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EDF5FD">
                <a:lumMod val="4000"/>
                <a:alpha val="14000"/>
                <a:lumOff val="96000"/>
              </a:srgbClr>
            </a:gs>
            <a:gs pos="100000">
              <a:srgbClr val="034373">
                <a:alpha val="53000"/>
                <a:lumMod val="55000"/>
                <a:lumOff val="45000"/>
              </a:srgb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3890" b="3890"/>
          <a:stretch>
            <a:fillRect/>
          </a:stretch>
        </p:blipFill>
        <p:spPr>
          <a:xfrm>
            <a:off x="241057" y="-265"/>
            <a:ext cx="3343273" cy="171437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80" h="6480">
                <a:moveTo>
                  <a:pt x="0" y="0"/>
                </a:moveTo>
                <a:lnTo>
                  <a:pt x="17280" y="0"/>
                </a:lnTo>
                <a:lnTo>
                  <a:pt x="1728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圆角矩形 7"/>
          <p:cNvSpPr/>
          <p:nvPr/>
        </p:nvSpPr>
        <p:spPr>
          <a:xfrm>
            <a:off x="633730" y="1762760"/>
            <a:ext cx="4639945" cy="4540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sym typeface="+mn-ea"/>
              </a:rPr>
              <a:t>第五步：选择体检预约时间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5" y="2266315"/>
            <a:ext cx="5464175" cy="4567555"/>
          </a:xfrm>
          <a:prstGeom prst="rect">
            <a:avLst/>
          </a:prstGeom>
        </p:spPr>
      </p:pic>
      <p:sp>
        <p:nvSpPr>
          <p:cNvPr id="7" name="流程图: 可选过程 6"/>
          <p:cNvSpPr/>
          <p:nvPr/>
        </p:nvSpPr>
        <p:spPr>
          <a:xfrm>
            <a:off x="3584575" y="403860"/>
            <a:ext cx="7347585" cy="111696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网上预约操作流程图</a:t>
            </a:r>
            <a:endParaRPr lang="zh-CN" altLang="en-US" sz="6000"/>
          </a:p>
        </p:txBody>
      </p:sp>
      <p:sp>
        <p:nvSpPr>
          <p:cNvPr id="9" name="文本框 8"/>
          <p:cNvSpPr txBox="1"/>
          <p:nvPr/>
        </p:nvSpPr>
        <p:spPr>
          <a:xfrm>
            <a:off x="5917565" y="6373495"/>
            <a:ext cx="5014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根据体检时间选择预约时间日期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795" y="2216785"/>
            <a:ext cx="4702810" cy="41960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EDF5FD">
                <a:lumMod val="4000"/>
                <a:alpha val="14000"/>
                <a:lumOff val="96000"/>
              </a:srgbClr>
            </a:gs>
            <a:gs pos="100000">
              <a:srgbClr val="034373">
                <a:alpha val="53000"/>
                <a:lumMod val="55000"/>
                <a:lumOff val="45000"/>
              </a:srgb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3890" b="3890"/>
          <a:stretch>
            <a:fillRect/>
          </a:stretch>
        </p:blipFill>
        <p:spPr>
          <a:xfrm>
            <a:off x="241057" y="-265"/>
            <a:ext cx="3343273" cy="171437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80" h="6480">
                <a:moveTo>
                  <a:pt x="0" y="0"/>
                </a:moveTo>
                <a:lnTo>
                  <a:pt x="17280" y="0"/>
                </a:lnTo>
                <a:lnTo>
                  <a:pt x="1728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圆角矩形 7"/>
          <p:cNvSpPr/>
          <p:nvPr/>
        </p:nvSpPr>
        <p:spPr>
          <a:xfrm>
            <a:off x="633730" y="1762760"/>
            <a:ext cx="6043930" cy="4540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sym typeface="+mn-ea"/>
              </a:rPr>
              <a:t>第六步：从三套项目中选择体检项目名称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" y="2458720"/>
            <a:ext cx="6398895" cy="38461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035" y="1740535"/>
            <a:ext cx="3656965" cy="4973320"/>
          </a:xfrm>
          <a:prstGeom prst="rect">
            <a:avLst/>
          </a:prstGeom>
        </p:spPr>
      </p:pic>
      <p:sp>
        <p:nvSpPr>
          <p:cNvPr id="3" name="流程图: 可选过程 2"/>
          <p:cNvSpPr/>
          <p:nvPr/>
        </p:nvSpPr>
        <p:spPr>
          <a:xfrm>
            <a:off x="3584575" y="403860"/>
            <a:ext cx="7347585" cy="111696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网上预约操作流程图</a:t>
            </a:r>
            <a:endParaRPr lang="zh-CN" altLang="en-US" sz="6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EDF5FD">
                <a:lumMod val="4000"/>
                <a:alpha val="14000"/>
                <a:lumOff val="96000"/>
              </a:srgbClr>
            </a:gs>
            <a:gs pos="100000">
              <a:srgbClr val="034373">
                <a:alpha val="53000"/>
                <a:lumMod val="55000"/>
                <a:lumOff val="45000"/>
              </a:srgb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3890" b="3890"/>
          <a:stretch>
            <a:fillRect/>
          </a:stretch>
        </p:blipFill>
        <p:spPr>
          <a:xfrm>
            <a:off x="241057" y="-265"/>
            <a:ext cx="3343273" cy="171437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80" h="6480">
                <a:moveTo>
                  <a:pt x="0" y="0"/>
                </a:moveTo>
                <a:lnTo>
                  <a:pt x="17280" y="0"/>
                </a:lnTo>
                <a:lnTo>
                  <a:pt x="1728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圆角矩形 7"/>
          <p:cNvSpPr/>
          <p:nvPr/>
        </p:nvSpPr>
        <p:spPr>
          <a:xfrm>
            <a:off x="723900" y="1595755"/>
            <a:ext cx="5775325" cy="4540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sym typeface="+mn-ea"/>
              </a:rPr>
              <a:t>第七步：根据个人情况选择体检医院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2980" y="2124075"/>
            <a:ext cx="6210935" cy="4476750"/>
          </a:xfrm>
          <a:prstGeom prst="rect">
            <a:avLst/>
          </a:prstGeom>
        </p:spPr>
      </p:pic>
      <p:sp>
        <p:nvSpPr>
          <p:cNvPr id="7" name="流程图: 可选过程 6"/>
          <p:cNvSpPr/>
          <p:nvPr/>
        </p:nvSpPr>
        <p:spPr>
          <a:xfrm>
            <a:off x="3584575" y="403860"/>
            <a:ext cx="7347585" cy="111696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网上预约操作流程图</a:t>
            </a:r>
            <a:endParaRPr lang="zh-CN" altLang="en-US" sz="600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193280" y="2124075"/>
            <a:ext cx="4998085" cy="29343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969760" y="5058410"/>
            <a:ext cx="5222240" cy="18903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DEFAULT_FONT" val="56;60;2"/>
  <p:tag name="KSO_WM_UNIT_BLOCK" val="0"/>
  <p:tag name="KSO_WM_UNIT_DEC_AREA_ID" val="5a98cb67407541d98bcf1eed4d3787f8"/>
  <p:tag name="KSO_WM_UNIT_ISCONTENTSTITLE" val="0"/>
  <p:tag name="KSO_WM_UNIT_ISNUMDGMTITLE" val="0"/>
  <p:tag name="KSO_WM_UNIT_PRESET_TEXT" val="单击此处添加&#13;标题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1357_1*a*1"/>
  <p:tag name="KSO_WM_TEMPLATE_CATEGORY" val="diagram"/>
  <p:tag name="KSO_WM_TEMPLATE_INDEX" val="20221357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VALUE" val="1142*304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9527_1*d*1"/>
  <p:tag name="KSO_WM_TEMPLATE_CATEGORY" val="diagram"/>
  <p:tag name="KSO_WM_TEMPLATE_INDEX" val="2020952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37555d1b835431c829775a5b1f76d6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1e7be60216245b399ecb640bacdb779"/>
  <p:tag name="KSO_WM_UNIT_PLACING_PICTURE" val="91e7be60216245b399ecb640bacdb779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904054ed1e2fb7fb93"/>
  <p:tag name="KSO_WM_TEMPLATE_ASSEMBLE_GROUPID" val="60656e904054ed1e2fb7fb93"/>
  <p:tag name="KSO_WM_UNIT_PLACING_PICTURE_INFO" val="{&quot;code&quot;:&quot;&quot;,&quot;full_picture&quot;:false,&quot;scheme&quot;:&quot;&quot;,&quot;spacing&quot;:5}"/>
  <p:tag name="KSO_WM_UNIT_PLACING_PICTURE_COLLAGE_VIEWPORT" val="{&quot;height&quot;:2699.8099990062547,&quot;width&quot;:5264.996850393702}"/>
  <p:tag name="KSO_WM_UNIT_PLACING_PICTURE_USER_VIEWPORT" val="{&quot;height&quot;:2699.8094488188976,&quot;width&quot;:5264.996850393701}"/>
</p:tagLst>
</file>

<file path=ppt/tags/tag11.xml><?xml version="1.0" encoding="utf-8"?>
<p:tagLst xmlns:p="http://schemas.openxmlformats.org/presentationml/2006/main">
  <p:tag name="KSO_WM_UNIT_VALUE" val="1142*304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9527_1*d*1"/>
  <p:tag name="KSO_WM_TEMPLATE_CATEGORY" val="diagram"/>
  <p:tag name="KSO_WM_TEMPLATE_INDEX" val="2020952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37555d1b835431c829775a5b1f76d6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1e7be60216245b399ecb640bacdb779"/>
  <p:tag name="KSO_WM_UNIT_PLACING_PICTURE" val="91e7be60216245b399ecb640bacdb779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904054ed1e2fb7fb93"/>
  <p:tag name="KSO_WM_TEMPLATE_ASSEMBLE_GROUPID" val="60656e904054ed1e2fb7fb93"/>
  <p:tag name="KSO_WM_UNIT_PLACING_PICTURE_INFO" val="{&quot;code&quot;:&quot;&quot;,&quot;full_picture&quot;:false,&quot;scheme&quot;:&quot;&quot;,&quot;spacing&quot;:5}"/>
  <p:tag name="KSO_WM_UNIT_PLACING_PICTURE_COLLAGE_VIEWPORT" val="{&quot;height&quot;:2699.8099990062547,&quot;width&quot;:5264.996850393702}"/>
  <p:tag name="KSO_WM_UNIT_PLACING_PICTURE_USER_VIEWPORT" val="{&quot;height&quot;:2699.8094488188976,&quot;width&quot;:5264.996850393701}"/>
</p:tagLst>
</file>

<file path=ppt/tags/tag12.xml><?xml version="1.0" encoding="utf-8"?>
<p:tagLst xmlns:p="http://schemas.openxmlformats.org/presentationml/2006/main">
  <p:tag name="KSO_WM_UNIT_VALUE" val="1142*304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9527_1*d*1"/>
  <p:tag name="KSO_WM_TEMPLATE_CATEGORY" val="diagram"/>
  <p:tag name="KSO_WM_TEMPLATE_INDEX" val="2020952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37555d1b835431c829775a5b1f76d6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1e7be60216245b399ecb640bacdb779"/>
  <p:tag name="KSO_WM_UNIT_PLACING_PICTURE" val="91e7be60216245b399ecb640bacdb779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904054ed1e2fb7fb93"/>
  <p:tag name="KSO_WM_TEMPLATE_ASSEMBLE_GROUPID" val="60656e904054ed1e2fb7fb93"/>
  <p:tag name="KSO_WM_UNIT_PLACING_PICTURE_INFO" val="{&quot;code&quot;:&quot;&quot;,&quot;full_picture&quot;:false,&quot;scheme&quot;:&quot;&quot;,&quot;spacing&quot;:5}"/>
  <p:tag name="KSO_WM_UNIT_PLACING_PICTURE_COLLAGE_VIEWPORT" val="{&quot;height&quot;:2699.8099990062547,&quot;width&quot;:5264.996850393702}"/>
  <p:tag name="KSO_WM_UNIT_PLACING_PICTURE_USER_VIEWPORT" val="{&quot;height&quot;:2699.8094488188976,&quot;width&quot;:5264.996850393701}"/>
</p:tagLst>
</file>

<file path=ppt/tags/tag13.xml><?xml version="1.0" encoding="utf-8"?>
<p:tagLst xmlns:p="http://schemas.openxmlformats.org/presentationml/2006/main">
  <p:tag name="KSO_WM_UNIT_PLACING_PICTURE_USER_VIEWPORT" val="{&quot;height&quot;:7182,&quot;width&quot;:10292}"/>
</p:tagLst>
</file>

<file path=ppt/tags/tag14.xml><?xml version="1.0" encoding="utf-8"?>
<p:tagLst xmlns:p="http://schemas.openxmlformats.org/presentationml/2006/main">
  <p:tag name="KSO_WM_UNIT_PLACING_PICTURE_USER_VIEWPORT" val="{&quot;height&quot;:4215,&quot;width&quot;:6375}"/>
</p:tagLst>
</file>

<file path=ppt/tags/tag15.xml><?xml version="1.0" encoding="utf-8"?>
<p:tagLst xmlns:p="http://schemas.openxmlformats.org/presentationml/2006/main">
  <p:tag name="KSO_WM_UNIT_PLACING_PICTURE_USER_VIEWPORT" val="{&quot;height&quot;:2193,&quot;width&quot;:5893}"/>
</p:tagLst>
</file>

<file path=ppt/tags/tag16.xml><?xml version="1.0" encoding="utf-8"?>
<p:tagLst xmlns:p="http://schemas.openxmlformats.org/presentationml/2006/main">
  <p:tag name="KSO_WM_UNIT_VALUE" val="1142*304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9527_1*d*1"/>
  <p:tag name="KSO_WM_TEMPLATE_CATEGORY" val="diagram"/>
  <p:tag name="KSO_WM_TEMPLATE_INDEX" val="2020952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37555d1b835431c829775a5b1f76d6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1e7be60216245b399ecb640bacdb779"/>
  <p:tag name="KSO_WM_UNIT_PLACING_PICTURE" val="91e7be60216245b399ecb640bacdb779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904054ed1e2fb7fb93"/>
  <p:tag name="KSO_WM_TEMPLATE_ASSEMBLE_GROUPID" val="60656e904054ed1e2fb7fb93"/>
  <p:tag name="KSO_WM_UNIT_PLACING_PICTURE_INFO" val="{&quot;code&quot;:&quot;&quot;,&quot;full_picture&quot;:false,&quot;scheme&quot;:&quot;&quot;,&quot;spacing&quot;:5}"/>
  <p:tag name="KSO_WM_UNIT_PLACING_PICTURE_COLLAGE_VIEWPORT" val="{&quot;height&quot;:2699.8099990062547,&quot;width&quot;:5264.996850393702}"/>
  <p:tag name="KSO_WM_UNIT_PLACING_PICTURE_USER_VIEWPORT" val="{&quot;height&quot;:2699.8094488188976,&quot;width&quot;:5264.996850393701}"/>
</p:tagLst>
</file>

<file path=ppt/tags/tag17.xml><?xml version="1.0" encoding="utf-8"?>
<p:tagLst xmlns:p="http://schemas.openxmlformats.org/presentationml/2006/main">
  <p:tag name="KSO_WM_UNIT_VALUE" val="1142*304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9527_1*d*1"/>
  <p:tag name="KSO_WM_TEMPLATE_CATEGORY" val="diagram"/>
  <p:tag name="KSO_WM_TEMPLATE_INDEX" val="2020952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37555d1b835431c829775a5b1f76d6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1e7be60216245b399ecb640bacdb779"/>
  <p:tag name="KSO_WM_UNIT_PLACING_PICTURE" val="91e7be60216245b399ecb640bacdb779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904054ed1e2fb7fb93"/>
  <p:tag name="KSO_WM_TEMPLATE_ASSEMBLE_GROUPID" val="60656e904054ed1e2fb7fb93"/>
  <p:tag name="KSO_WM_UNIT_PLACING_PICTURE_INFO" val="{&quot;code&quot;:&quot;&quot;,&quot;full_picture&quot;:false,&quot;scheme&quot;:&quot;&quot;,&quot;spacing&quot;:5}"/>
  <p:tag name="KSO_WM_UNIT_PLACING_PICTURE_COLLAGE_VIEWPORT" val="{&quot;height&quot;:2699.8099990062547,&quot;width&quot;:5264.996850393702}"/>
  <p:tag name="KSO_WM_UNIT_PLACING_PICTURE_USER_VIEWPORT" val="{&quot;height&quot;:2699.8094488188976,&quot;width&quot;:5264.996850393701}"/>
</p:tagLst>
</file>

<file path=ppt/tags/tag18.xml><?xml version="1.0" encoding="utf-8"?>
<p:tagLst xmlns:p="http://schemas.openxmlformats.org/presentationml/2006/main">
  <p:tag name="KSO_WM_UNIT_VALUE" val="1142*304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9527_1*d*1"/>
  <p:tag name="KSO_WM_TEMPLATE_CATEGORY" val="diagram"/>
  <p:tag name="KSO_WM_TEMPLATE_INDEX" val="2020952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37555d1b835431c829775a5b1f76d6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1e7be60216245b399ecb640bacdb779"/>
  <p:tag name="KSO_WM_UNIT_PLACING_PICTURE" val="91e7be60216245b399ecb640bacdb779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904054ed1e2fb7fb93"/>
  <p:tag name="KSO_WM_TEMPLATE_ASSEMBLE_GROUPID" val="60656e904054ed1e2fb7fb93"/>
  <p:tag name="KSO_WM_UNIT_PLACING_PICTURE_INFO" val="{&quot;code&quot;:&quot;&quot;,&quot;full_picture&quot;:false,&quot;scheme&quot;:&quot;&quot;,&quot;spacing&quot;:5}"/>
  <p:tag name="KSO_WM_UNIT_PLACING_PICTURE_COLLAGE_VIEWPORT" val="{&quot;height&quot;:2699.8099990062547,&quot;width&quot;:5264.996850393702}"/>
  <p:tag name="KSO_WM_UNIT_PLACING_PICTURE_USER_VIEWPORT" val="{&quot;height&quot;:2699.8094488188976,&quot;width&quot;:5264.996850393701}"/>
</p:tagLst>
</file>

<file path=ppt/tags/tag19.xml><?xml version="1.0" encoding="utf-8"?>
<p:tagLst xmlns:p="http://schemas.openxmlformats.org/presentationml/2006/main">
  <p:tag name="COMMONDATA" val="eyJoZGlkIjoiZTM1Yzc5ZGU5NjM5OTE1ZGVhZTlhMDg4YjNjNjAyYWIifQ=="/>
  <p:tag name="KSO_WPP_MARK_KEY" val="2e120f4e-83f2-4038-9308-341bbfa08980"/>
</p:tagLst>
</file>

<file path=ppt/tags/tag2.xml><?xml version="1.0" encoding="utf-8"?>
<p:tagLst xmlns:p="http://schemas.openxmlformats.org/presentationml/2006/main">
  <p:tag name="KSO_WM_UNIT_VALUE" val="1142*304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9527_1*d*1"/>
  <p:tag name="KSO_WM_TEMPLATE_CATEGORY" val="diagram"/>
  <p:tag name="KSO_WM_TEMPLATE_INDEX" val="2020952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37555d1b835431c829775a5b1f76d6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1e7be60216245b399ecb640bacdb779"/>
  <p:tag name="KSO_WM_UNIT_PLACING_PICTURE" val="91e7be60216245b399ecb640bacdb779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904054ed1e2fb7fb93"/>
  <p:tag name="KSO_WM_TEMPLATE_ASSEMBLE_GROUPID" val="60656e904054ed1e2fb7fb93"/>
  <p:tag name="KSO_WM_UNIT_PLACING_PICTURE_INFO" val="{&quot;code&quot;:&quot;&quot;,&quot;full_picture&quot;:false,&quot;scheme&quot;:&quot;&quot;,&quot;spacing&quot;:5}"/>
  <p:tag name="KSO_WM_UNIT_PLACING_PICTURE_COLLAGE_VIEWPORT" val="{&quot;height&quot;:2699.8099990062547,&quot;width&quot;:5264.996850393702}"/>
</p:tagLst>
</file>

<file path=ppt/tags/tag3.xml><?xml version="1.0" encoding="utf-8"?>
<p:tagLst xmlns:p="http://schemas.openxmlformats.org/presentationml/2006/main">
  <p:tag name="KSO_WM_UNIT_VALUE" val="1142*304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9527_1*d*1"/>
  <p:tag name="KSO_WM_TEMPLATE_CATEGORY" val="diagram"/>
  <p:tag name="KSO_WM_TEMPLATE_INDEX" val="2020952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37555d1b835431c829775a5b1f76d6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1e7be60216245b399ecb640bacdb779"/>
  <p:tag name="KSO_WM_UNIT_PLACING_PICTURE" val="91e7be60216245b399ecb640bacdb779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904054ed1e2fb7fb93"/>
  <p:tag name="KSO_WM_TEMPLATE_ASSEMBLE_GROUPID" val="60656e904054ed1e2fb7fb93"/>
  <p:tag name="KSO_WM_UNIT_PLACING_PICTURE_INFO" val="{&quot;code&quot;:&quot;&quot;,&quot;full_picture&quot;:false,&quot;scheme&quot;:&quot;&quot;,&quot;spacing&quot;:5}"/>
  <p:tag name="KSO_WM_UNIT_PLACING_PICTURE_COLLAGE_VIEWPORT" val="{&quot;height&quot;:2699.8099990062547,&quot;width&quot;:5264.996850393702}"/>
</p:tagLst>
</file>

<file path=ppt/tags/tag4.xml><?xml version="1.0" encoding="utf-8"?>
<p:tagLst xmlns:p="http://schemas.openxmlformats.org/presentationml/2006/main">
  <p:tag name="KSO_WM_UNIT_VALUE" val="1142*304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9527_1*d*1"/>
  <p:tag name="KSO_WM_TEMPLATE_CATEGORY" val="diagram"/>
  <p:tag name="KSO_WM_TEMPLATE_INDEX" val="2020952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37555d1b835431c829775a5b1f76d6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1e7be60216245b399ecb640bacdb779"/>
  <p:tag name="KSO_WM_UNIT_PLACING_PICTURE" val="91e7be60216245b399ecb640bacdb779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904054ed1e2fb7fb93"/>
  <p:tag name="KSO_WM_TEMPLATE_ASSEMBLE_GROUPID" val="60656e904054ed1e2fb7fb93"/>
  <p:tag name="KSO_WM_UNIT_PLACING_PICTURE_INFO" val="{&quot;code&quot;:&quot;&quot;,&quot;full_picture&quot;:false,&quot;scheme&quot;:&quot;&quot;,&quot;spacing&quot;:5}"/>
  <p:tag name="KSO_WM_UNIT_PLACING_PICTURE_COLLAGE_VIEWPORT" val="{&quot;height&quot;:2699.8099990062547,&quot;width&quot;:5264.996850393702}"/>
  <p:tag name="KSO_WM_UNIT_PLACING_PICTURE_USER_VIEWPORT" val="{&quot;height&quot;:2699.8094488188976,&quot;width&quot;:5264.996850393701}"/>
</p:tagLst>
</file>

<file path=ppt/tags/tag5.xml><?xml version="1.0" encoding="utf-8"?>
<p:tagLst xmlns:p="http://schemas.openxmlformats.org/presentationml/2006/main">
  <p:tag name="KSO_WM_BEAUTIFY_FLAG" val=""/>
  <p:tag name="KSO_WM_UNIT_PLACING_PICTURE_USER_VIEWPORT" val="{&quot;height&quot;:3954,&quot;width&quot;:4107}"/>
</p:tagLst>
</file>

<file path=ppt/tags/tag6.xml><?xml version="1.0" encoding="utf-8"?>
<p:tagLst xmlns:p="http://schemas.openxmlformats.org/presentationml/2006/main">
  <p:tag name="KSO_WM_UNIT_PLACING_PICTURE_USER_VIEWPORT" val="{&quot;height&quot;:1770,&quot;width&quot;:6600}"/>
</p:tagLst>
</file>

<file path=ppt/tags/tag7.xml><?xml version="1.0" encoding="utf-8"?>
<p:tagLst xmlns:p="http://schemas.openxmlformats.org/presentationml/2006/main">
  <p:tag name="KSO_WM_UNIT_VALUE" val="1142*304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9527_1*d*1"/>
  <p:tag name="KSO_WM_TEMPLATE_CATEGORY" val="diagram"/>
  <p:tag name="KSO_WM_TEMPLATE_INDEX" val="2020952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37555d1b835431c829775a5b1f76d6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1e7be60216245b399ecb640bacdb779"/>
  <p:tag name="KSO_WM_UNIT_PLACING_PICTURE" val="91e7be60216245b399ecb640bacdb779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904054ed1e2fb7fb93"/>
  <p:tag name="KSO_WM_TEMPLATE_ASSEMBLE_GROUPID" val="60656e904054ed1e2fb7fb93"/>
  <p:tag name="KSO_WM_UNIT_PLACING_PICTURE_INFO" val="{&quot;code&quot;:&quot;&quot;,&quot;full_picture&quot;:false,&quot;scheme&quot;:&quot;&quot;,&quot;spacing&quot;:5}"/>
  <p:tag name="KSO_WM_UNIT_PLACING_PICTURE_COLLAGE_VIEWPORT" val="{&quot;height&quot;:2699.8099990062547,&quot;width&quot;:5264.996850393702}"/>
  <p:tag name="KSO_WM_UNIT_PLACING_PICTURE_USER_VIEWPORT" val="{&quot;height&quot;:2699.8094488188976,&quot;width&quot;:5264.996850393701}"/>
</p:tagLst>
</file>

<file path=ppt/tags/tag8.xml><?xml version="1.0" encoding="utf-8"?>
<p:tagLst xmlns:p="http://schemas.openxmlformats.org/presentationml/2006/main">
  <p:tag name="KSO_WM_UNIT_VALUE" val="1142*304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9527_1*d*1"/>
  <p:tag name="KSO_WM_TEMPLATE_CATEGORY" val="diagram"/>
  <p:tag name="KSO_WM_TEMPLATE_INDEX" val="2020952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37555d1b835431c829775a5b1f76d6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1e7be60216245b399ecb640bacdb779"/>
  <p:tag name="KSO_WM_UNIT_PLACING_PICTURE" val="91e7be60216245b399ecb640bacdb779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904054ed1e2fb7fb93"/>
  <p:tag name="KSO_WM_TEMPLATE_ASSEMBLE_GROUPID" val="60656e904054ed1e2fb7fb93"/>
  <p:tag name="KSO_WM_UNIT_PLACING_PICTURE_INFO" val="{&quot;code&quot;:&quot;&quot;,&quot;full_picture&quot;:false,&quot;scheme&quot;:&quot;&quot;,&quot;spacing&quot;:5}"/>
  <p:tag name="KSO_WM_UNIT_PLACING_PICTURE_COLLAGE_VIEWPORT" val="{&quot;height&quot;:2699.8099990062547,&quot;width&quot;:5264.996850393702}"/>
  <p:tag name="KSO_WM_UNIT_PLACING_PICTURE_USER_VIEWPORT" val="{&quot;height&quot;:2699.8094488188976,&quot;width&quot;:5264.996850393701}"/>
</p:tagLst>
</file>

<file path=ppt/tags/tag9.xml><?xml version="1.0" encoding="utf-8"?>
<p:tagLst xmlns:p="http://schemas.openxmlformats.org/presentationml/2006/main">
  <p:tag name="KSO_WM_UNIT_VALUE" val="1142*304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9527_1*d*1"/>
  <p:tag name="KSO_WM_TEMPLATE_CATEGORY" val="diagram"/>
  <p:tag name="KSO_WM_TEMPLATE_INDEX" val="2020952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37555d1b835431c829775a5b1f76d6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1e7be60216245b399ecb640bacdb779"/>
  <p:tag name="KSO_WM_UNIT_PLACING_PICTURE" val="91e7be60216245b399ecb640bacdb779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904054ed1e2fb7fb93"/>
  <p:tag name="KSO_WM_TEMPLATE_ASSEMBLE_GROUPID" val="60656e904054ed1e2fb7fb93"/>
  <p:tag name="KSO_WM_UNIT_PLACING_PICTURE_INFO" val="{&quot;code&quot;:&quot;&quot;,&quot;full_picture&quot;:false,&quot;scheme&quot;:&quot;&quot;,&quot;spacing&quot;:5}"/>
  <p:tag name="KSO_WM_UNIT_PLACING_PICTURE_COLLAGE_VIEWPORT" val="{&quot;height&quot;:2699.8099990062547,&quot;width&quot;:5264.996850393702}"/>
  <p:tag name="KSO_WM_UNIT_PLACING_PICTURE_USER_VIEWPORT" val="{&quot;height&quot;:2699.8094488188976,&quot;width&quot;:5264.996850393701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WPS 演示</Application>
  <PresentationFormat>宽屏</PresentationFormat>
  <Paragraphs>62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仿宋</vt:lpstr>
      <vt:lpstr>楷体</vt:lpstr>
      <vt:lpstr>仿宋_GB2312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EVAN</cp:lastModifiedBy>
  <cp:revision>37</cp:revision>
  <dcterms:created xsi:type="dcterms:W3CDTF">2022-09-19T01:13:00Z</dcterms:created>
  <dcterms:modified xsi:type="dcterms:W3CDTF">2023-02-07T03:26:36Z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F7A6A56C20EA4303A3E3CC90BBEA2003</vt:lpwstr>
  </property>
  <property fmtid="{D5CDD505-2E9C-101B-9397-08002B2CF9AE}" pid="3" name="KSOProductBuildVer">
    <vt:lpwstr>2052-11.1.0.13703</vt:lpwstr>
  </property>
</Properties>
</file>